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89" d="100"/>
          <a:sy n="89" d="100"/>
        </p:scale>
        <p:origin x="846" y="78"/>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kaggle.com/learn" TargetMode="External"/><Relationship Id="rId4" Type="http://schemas.openxmlformats.org/officeDocument/2006/relationships/hyperlink" Target="https://www.udacity.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D.NITHYASREE</a:t>
            </a:r>
            <a:endParaRPr lang="en-US" sz="1100" dirty="0">
              <a:solidFill>
                <a:schemeClr val="bg1"/>
              </a:solidFill>
            </a:endParaRP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t>
            </a:r>
            <a:r>
              <a:rPr lang="en-US" sz="1100" b="0" i="0" u="none" strike="noStrike" cap="none" dirty="0" smtClean="0">
                <a:solidFill>
                  <a:schemeClr val="bg1"/>
                </a:solidFill>
                <a:latin typeface="Arial"/>
                <a:ea typeface="Arial"/>
                <a:cs typeface="Arial"/>
                <a:sym typeface="Arial"/>
              </a:rPr>
              <a:t>au61772111064</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7" name="Picture 6">
            <a:extLst>
              <a:ext uri="{FF2B5EF4-FFF2-40B4-BE49-F238E27FC236}">
                <a16:creationId xmlns:a16="http://schemas.microsoft.com/office/drawing/2014/main" id="{9C2624C5-FE0B-E521-9FA5-41EEA13CA801}"/>
              </a:ext>
            </a:extLst>
          </p:cNvPr>
          <p:cNvPicPr>
            <a:picLocks noChangeAspect="1"/>
          </p:cNvPicPr>
          <p:nvPr/>
        </p:nvPicPr>
        <p:blipFill rotWithShape="1">
          <a:blip r:embed="rId3"/>
          <a:srcRect l="4876" t="45986" r="15785" b="8908"/>
          <a:stretch/>
        </p:blipFill>
        <p:spPr>
          <a:xfrm>
            <a:off x="642347" y="1411746"/>
            <a:ext cx="7254744" cy="28504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NM..">
            <a:hlinkClick r:id="" action="ppaction://media"/>
            <a:extLst>
              <a:ext uri="{FF2B5EF4-FFF2-40B4-BE49-F238E27FC236}">
                <a16:creationId xmlns:a16="http://schemas.microsoft.com/office/drawing/2014/main" id="{63F0EA1F-CDAF-E5AB-67DE-657CC61AE2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29774" y="1073286"/>
            <a:ext cx="6884450" cy="3628679"/>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infopath/2007/PartnerControls"/>
    <ds:schemaRef ds:uri="http://www.w3.org/XML/1998/namespace"/>
    <ds:schemaRef ds:uri="http://schemas.microsoft.com/office/2006/documentManagement/types"/>
    <ds:schemaRef ds:uri="c0fa2617-96bd-425d-8578-e93563fe37c5"/>
    <ds:schemaRef ds:uri="http://schemas.microsoft.com/office/2006/metadata/properties"/>
    <ds:schemaRef ds:uri="http://schemas.openxmlformats.org/package/2006/metadata/core-properties"/>
    <ds:schemaRef ds:uri="http://purl.org/dc/elements/1.1/"/>
    <ds:schemaRef ds:uri="http://purl.org/dc/terms/"/>
    <ds:schemaRef ds:uri="9162bd5b-4ed9-4da3-b376-05204580ba3f"/>
    <ds:schemaRef ds:uri="http://purl.org/dc/dcmityp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717</TotalTime>
  <Words>887</Words>
  <Application>Microsoft Office PowerPoint</Application>
  <PresentationFormat>On-screen Show (16:9)</PresentationFormat>
  <Paragraphs>84</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IBM Plex Sans</vt:lpstr>
      <vt:lpstr>Nunito</vt:lpstr>
      <vt:lpstr>Söhne</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Windows User</cp:lastModifiedBy>
  <cp:revision>164</cp:revision>
  <dcterms:modified xsi:type="dcterms:W3CDTF">2024-04-19T13:30:54Z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